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A13032-F981-1F41-AFD3-B6653F125DB0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4"/>
            <p14:sldId id="265"/>
            <p14:sldId id="263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1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15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3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3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2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4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6261-782D-C442-A4BD-D729E695E7A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A8F4-89FA-2240-AA7D-2D5158BD24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27.xml"/><Relationship Id="rId18" Type="http://schemas.openxmlformats.org/officeDocument/2006/relationships/slide" Target="slide23.xml"/><Relationship Id="rId26" Type="http://schemas.openxmlformats.org/officeDocument/2006/relationships/slide" Target="slide6.xml"/><Relationship Id="rId3" Type="http://schemas.openxmlformats.org/officeDocument/2006/relationships/slide" Target="slide33.xml"/><Relationship Id="rId21" Type="http://schemas.openxmlformats.org/officeDocument/2006/relationships/slide" Target="slide8.xml"/><Relationship Id="rId34" Type="http://schemas.openxmlformats.org/officeDocument/2006/relationships/slide" Target="slide16.xml"/><Relationship Id="rId7" Type="http://schemas.openxmlformats.org/officeDocument/2006/relationships/slide" Target="slide37.xml"/><Relationship Id="rId12" Type="http://schemas.openxmlformats.org/officeDocument/2006/relationships/slide" Target="slide22.xml"/><Relationship Id="rId17" Type="http://schemas.openxmlformats.org/officeDocument/2006/relationships/slide" Target="slide18.xml"/><Relationship Id="rId25" Type="http://schemas.openxmlformats.org/officeDocument/2006/relationships/slide" Target="slide29.xml"/><Relationship Id="rId33" Type="http://schemas.openxmlformats.org/officeDocument/2006/relationships/slide" Target="slide11.xml"/><Relationship Id="rId2" Type="http://schemas.openxmlformats.org/officeDocument/2006/relationships/slide" Target="slide32.xml"/><Relationship Id="rId16" Type="http://schemas.openxmlformats.org/officeDocument/2006/relationships/slide" Target="slide13.xml"/><Relationship Id="rId20" Type="http://schemas.openxmlformats.org/officeDocument/2006/relationships/slide" Target="slide4.xml"/><Relationship Id="rId29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6.xml"/><Relationship Id="rId11" Type="http://schemas.openxmlformats.org/officeDocument/2006/relationships/slide" Target="slide17.xml"/><Relationship Id="rId24" Type="http://schemas.openxmlformats.org/officeDocument/2006/relationships/slide" Target="slide24.xml"/><Relationship Id="rId32" Type="http://schemas.openxmlformats.org/officeDocument/2006/relationships/slide" Target="slide5.xml"/><Relationship Id="rId37" Type="http://schemas.openxmlformats.org/officeDocument/2006/relationships/slide" Target="slide31.xml"/><Relationship Id="rId5" Type="http://schemas.openxmlformats.org/officeDocument/2006/relationships/slide" Target="slide35.xml"/><Relationship Id="rId15" Type="http://schemas.openxmlformats.org/officeDocument/2006/relationships/slide" Target="slide10.xml"/><Relationship Id="rId23" Type="http://schemas.openxmlformats.org/officeDocument/2006/relationships/slide" Target="slide19.xml"/><Relationship Id="rId28" Type="http://schemas.openxmlformats.org/officeDocument/2006/relationships/slide" Target="slide15.xml"/><Relationship Id="rId36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8.xml"/><Relationship Id="rId31" Type="http://schemas.openxmlformats.org/officeDocument/2006/relationships/slide" Target="slide30.xml"/><Relationship Id="rId4" Type="http://schemas.openxmlformats.org/officeDocument/2006/relationships/slide" Target="slide34.xml"/><Relationship Id="rId9" Type="http://schemas.openxmlformats.org/officeDocument/2006/relationships/slide" Target="slide7.xml"/><Relationship Id="rId14" Type="http://schemas.openxmlformats.org/officeDocument/2006/relationships/slide" Target="slide3.xml"/><Relationship Id="rId22" Type="http://schemas.openxmlformats.org/officeDocument/2006/relationships/slide" Target="slide14.xml"/><Relationship Id="rId27" Type="http://schemas.openxmlformats.org/officeDocument/2006/relationships/slide" Target="slide9.xml"/><Relationship Id="rId30" Type="http://schemas.openxmlformats.org/officeDocument/2006/relationships/slide" Target="slide25.xml"/><Relationship Id="rId35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5685"/>
              </p:ext>
            </p:extLst>
          </p:nvPr>
        </p:nvGraphicFramePr>
        <p:xfrm>
          <a:off x="0" y="85836"/>
          <a:ext cx="9144000" cy="6772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8016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2" action="ppaction://hlinksldjump"/>
                        </a:rPr>
                        <a:t>People</a:t>
                      </a:r>
                      <a:endParaRPr lang="en-US" sz="15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3" action="ppaction://hlinksldjump"/>
                        </a:rPr>
                        <a:t>Industry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4" action="ppaction://hlinksldjump"/>
                        </a:rPr>
                        <a:t>Immigrants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5" action="ppaction://hlinksldjump"/>
                        </a:rPr>
                        <a:t>Politics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6" action="ppaction://hlinksldjump"/>
                        </a:rPr>
                        <a:t>Populism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Copperplate"/>
                          <a:cs typeface="Copperplate"/>
                          <a:hlinkClick r:id="rId7" action="ppaction://hlinksldjump"/>
                        </a:rPr>
                        <a:t>Potluck</a:t>
                      </a:r>
                      <a:endParaRPr lang="en-US" sz="1600" b="1" dirty="0">
                        <a:solidFill>
                          <a:srgbClr val="FFFFFF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238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8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9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0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1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2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3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238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4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5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6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7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8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19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238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0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1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2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3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4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5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238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6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7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8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29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0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1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2383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2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3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4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5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6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  <a:latin typeface="Copperplate"/>
                          <a:cs typeface="Copperplate"/>
                          <a:hlinkClick r:id="rId37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bg1"/>
                        </a:solidFill>
                        <a:latin typeface="Copperplate"/>
                        <a:cs typeface="Copperplate"/>
                      </a:endParaRPr>
                    </a:p>
                  </a:txBody>
                  <a:tcPr anchor="ctr">
                    <a:lnL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1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outlawed all monopolies and trusts that restrained trade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Sherman Anti-Trust Act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Define Capitalism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Government should not intervene in business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16433"/>
            <a:ext cx="8229600" cy="47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Immigrants came to America through Angel Island and this other island</a:t>
            </a:r>
          </a:p>
          <a:p>
            <a:pPr marL="0" indent="0" algn="ctr">
              <a:buFont typeface="Arial"/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Ellis Island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4525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8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089666"/>
            <a:ext cx="8229600" cy="47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Many immigrants came to the United States in this part of the ship</a:t>
            </a: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Steerage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89666"/>
            <a:ext cx="8229600" cy="47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The Great Upheaval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year 1886 was also known as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89666"/>
            <a:ext cx="8229600" cy="47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Political Machines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3481"/>
          </a:xfrm>
        </p:spPr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Immigrants had a mutually cooperative relationship this with group of people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89666"/>
            <a:ext cx="8229600" cy="47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rgbClr val="FFFFFF"/>
                </a:solidFill>
              </a:rPr>
              <a:t>Immigration Restriction League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97496"/>
            <a:ext cx="8229600" cy="4525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/>
              </a:rPr>
              <a:t>Founded by rich Bostonians to suppress immigration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Define Political Machine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Business owners who were elected into office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Kickbacks are an example of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Graft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 Gilded Age symbolizes what?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Scandal covered up and made to look nice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“Most dangerous woman in America” in the late 1800’s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Mary Harris Jones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</a:t>
            </a:r>
            <a:r>
              <a:rPr lang="en-US" dirty="0" smtClean="0">
                <a:solidFill>
                  <a:srgbClr val="FFFFFF"/>
                </a:solidFill>
              </a:rPr>
              <a:t>is one </a:t>
            </a:r>
            <a:r>
              <a:rPr lang="en-US" dirty="0" smtClean="0">
                <a:solidFill>
                  <a:srgbClr val="FFFFFF"/>
                </a:solidFill>
              </a:rPr>
              <a:t>of the three scandals that plagued Grant’s presidency involved the gold standard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Black Friday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Describe the relationship between political machines and immigrants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Mutually cooperative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Define Populism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Idea of giving the power to the people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Farmers pooled their money together to buy equipment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Cooperatives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Explain Graduated Income Tax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 more money you make, the higher your tax rate is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Act in 1887 typically lost court cases against the Railroad companies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Interstate Commerce Act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297365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</a:t>
            </a:r>
            <a:r>
              <a:rPr lang="en-US" dirty="0" smtClean="0">
                <a:solidFill>
                  <a:srgbClr val="FFFFFF"/>
                </a:solidFill>
              </a:rPr>
              <a:t>presidential candidate </a:t>
            </a:r>
            <a:r>
              <a:rPr lang="en-US" dirty="0" smtClean="0">
                <a:solidFill>
                  <a:srgbClr val="FFFFFF"/>
                </a:solidFill>
              </a:rPr>
              <a:t>supported the Populist movement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3266" y="4708478"/>
            <a:ext cx="582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William Jennings Bryan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He invented the telegraph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Samuel Morse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Belief that there is no individual ownership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Communism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Another name for the movement of African Americans from the South to the North following the end of the Civil War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 Great Migration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Invented the airplane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Wright Brothers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These types of companies started because of the need to sell new products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Advertising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 8-hour work day led to the popularity of these leisure places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Movie Theaters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man immigrated from Scotland as a boy and was a self-made man. He became one of the richest men at the turn of the 20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 century.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Andrew Carnegie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The consumer culture of America gave way to this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Department Stores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Immigrants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What was the major difference between old and new immigrants?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New immigrants were Catholic, Greek Orthodox, and Jewish</a:t>
            </a: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Politics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One of the most famous Political Machines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William Marcy Tweed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Populism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act said government jobs should be based on skill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Pendleton Civil Service Act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Potluck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Final Jeopardy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man drew political cartoons that exposed Political Boss Tweed in the newspapers</a:t>
            </a: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Nast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Invented the telephone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Alexander Graham Bell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1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Improved electricity and the light bulb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Thomas Edison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2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25770"/>
            <a:ext cx="8229600" cy="4768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Head of the American Railroad Union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Eugene V. Debs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7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protected inventors’ ideas</a:t>
            </a: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Patent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Drake drilled for oil in this state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Pennsylvania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1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Industry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666"/>
            <a:ext cx="8229600" cy="47683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This invention made it easy to copy documents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</a:rPr>
              <a:t>Typewriter</a:t>
            </a:r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0" y="5657577"/>
            <a:ext cx="942311" cy="120042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502</Words>
  <Application>Microsoft Office PowerPoint</Application>
  <PresentationFormat>On-screen Show (4:3)</PresentationFormat>
  <Paragraphs>257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arial</vt:lpstr>
      <vt:lpstr>Calibri</vt:lpstr>
      <vt:lpstr>Copperplate</vt:lpstr>
      <vt:lpstr>Office Theme</vt:lpstr>
      <vt:lpstr>PowerPoint Presentation</vt:lpstr>
      <vt:lpstr>People 100</vt:lpstr>
      <vt:lpstr>People 200</vt:lpstr>
      <vt:lpstr>People 300</vt:lpstr>
      <vt:lpstr>People 400</vt:lpstr>
      <vt:lpstr>People 500</vt:lpstr>
      <vt:lpstr>Industry 100</vt:lpstr>
      <vt:lpstr>Industry 200</vt:lpstr>
      <vt:lpstr>Industry 300</vt:lpstr>
      <vt:lpstr>Industry 400</vt:lpstr>
      <vt:lpstr>Industry 500</vt:lpstr>
      <vt:lpstr>Immigrants 100</vt:lpstr>
      <vt:lpstr>Immigrants 200</vt:lpstr>
      <vt:lpstr>Immigrants 300</vt:lpstr>
      <vt:lpstr>Immigrants 400</vt:lpstr>
      <vt:lpstr>Immigrants 500</vt:lpstr>
      <vt:lpstr>Politics 100</vt:lpstr>
      <vt:lpstr>Politics 200</vt:lpstr>
      <vt:lpstr>Politics 300</vt:lpstr>
      <vt:lpstr>Politics 400</vt:lpstr>
      <vt:lpstr>Politics 500</vt:lpstr>
      <vt:lpstr>Populism 100</vt:lpstr>
      <vt:lpstr>Populism 200</vt:lpstr>
      <vt:lpstr>Populism 300</vt:lpstr>
      <vt:lpstr>Populism 400</vt:lpstr>
      <vt:lpstr>Populism 500</vt:lpstr>
      <vt:lpstr>Potluck 100</vt:lpstr>
      <vt:lpstr>Potluck 200</vt:lpstr>
      <vt:lpstr>Potluck 300</vt:lpstr>
      <vt:lpstr>Potluck 400</vt:lpstr>
      <vt:lpstr>Potluck 500</vt:lpstr>
      <vt:lpstr>People Final Jeopardy</vt:lpstr>
      <vt:lpstr>Industry Final Jeopardy</vt:lpstr>
      <vt:lpstr>Immigrants Final Jeopardy</vt:lpstr>
      <vt:lpstr>Politics Final Jeopardy</vt:lpstr>
      <vt:lpstr>Populism Final Jeopardy</vt:lpstr>
      <vt:lpstr>Potluck 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Maccarella</dc:creator>
  <cp:lastModifiedBy>Michele Braden</cp:lastModifiedBy>
  <cp:revision>68</cp:revision>
  <dcterms:created xsi:type="dcterms:W3CDTF">2013-10-06T20:21:41Z</dcterms:created>
  <dcterms:modified xsi:type="dcterms:W3CDTF">2016-10-05T11:43:31Z</dcterms:modified>
</cp:coreProperties>
</file>